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69" r:id="rId2"/>
    <p:sldId id="289" r:id="rId3"/>
    <p:sldId id="290" r:id="rId4"/>
    <p:sldId id="291" r:id="rId5"/>
    <p:sldId id="292" r:id="rId6"/>
    <p:sldId id="285" r:id="rId7"/>
    <p:sldId id="293" r:id="rId8"/>
    <p:sldId id="286" r:id="rId9"/>
    <p:sldId id="287" r:id="rId10"/>
    <p:sldId id="294" r:id="rId11"/>
    <p:sldId id="281" r:id="rId12"/>
    <p:sldId id="282" r:id="rId13"/>
    <p:sldId id="283" r:id="rId14"/>
    <p:sldId id="284" r:id="rId15"/>
    <p:sldId id="295" r:id="rId16"/>
    <p:sldId id="296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5727A79-918F-45F0-94E2-CEDD6D6C0BC5}" name="기본 구역">
          <p14:sldIdLst>
            <p14:sldId id="269"/>
          </p14:sldIdLst>
        </p14:section>
        <p14:section id="{32A8F930-8BB2-4323-94CA-1BD7CDEFBEED}" name="코드설명">
          <p14:sldIdLst>
            <p14:sldId id="289"/>
            <p14:sldId id="290"/>
            <p14:sldId id="291"/>
            <p14:sldId id="292"/>
            <p14:sldId id="285"/>
            <p14:sldId id="293"/>
            <p14:sldId id="286"/>
            <p14:sldId id="287"/>
            <p14:sldId id="294"/>
            <p14:sldId id="281"/>
            <p14:sldId id="282"/>
            <p14:sldId id="283"/>
            <p14:sldId id="284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612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87" y="8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0.png"  /><Relationship Id="rId4" Type="http://schemas.openxmlformats.org/officeDocument/2006/relationships/image" Target="../media/image14.png"  /><Relationship Id="rId5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개발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  <a:endParaRPr lang="ko-KR" altLang="en-US"/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&lt;script&gt;</a:t>
            </a:r>
            <a:endParaRPr lang="ko-KR" altLang="en-US"/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  <a:endParaRPr lang="en-US" altLang="en-US"/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  <a:endParaRPr lang="en-US" altLang="en-US"/>
          </a:p>
          <a:p>
            <a:pPr>
              <a:defRPr/>
            </a:pPr>
            <a:r>
              <a:rPr lang="en-US" altLang="en-US"/>
              <a:t>	dateInput.setAttribute('min', today);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  <a:endParaRPr lang="en-US" altLang="en-US"/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4" name="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  <a:endParaRPr lang="en-US" altLang="en-US"/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&lt;/c:when&gt;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&lt;c:otherwise&gt;</a:t>
            </a:r>
            <a:endParaRPr lang="en-US" altLang="en-US"/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  <a:endParaRPr lang="en-US" altLang="en-US"/>
          </a:p>
          <a:p>
            <a:pPr>
              <a:defRPr/>
            </a:pPr>
            <a:r>
              <a:rPr lang="en-US" altLang="en-US"/>
              <a:t>					</a:t>
            </a:r>
            <a:endParaRPr lang="en-US" altLang="en-US"/>
          </a:p>
        </p:txBody>
      </p:sp>
      <p:cxnSp>
        <p:nvCxnSpPr>
          <p:cNvPr id="9" name="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2761" y="3314700"/>
            <a:ext cx="4007840" cy="162289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7800" y="1333500"/>
            <a:ext cx="3266954" cy="15876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1682" y="4974046"/>
            <a:ext cx="2758918" cy="169345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448799" y="1932622"/>
            <a:ext cx="8229600" cy="69446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//지역 부가선택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getElementById('location')</a:t>
            </a:r>
            <a:endParaRPr lang="en-US" altLang="en-US"/>
          </a:p>
          <a:p>
            <a:pPr>
              <a:defRPr/>
            </a:pPr>
            <a:r>
              <a:rPr lang="en-US" altLang="en-US"/>
              <a:t>	.addEventListener(</a:t>
            </a:r>
            <a:endParaRPr lang="en-US" altLang="en-US"/>
          </a:p>
          <a:p>
            <a:pPr>
              <a:defRPr/>
            </a:pPr>
            <a:r>
              <a:rPr lang="en-US" altLang="en-US"/>
              <a:t>		'change',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	var subLocationSelect = 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				.getElementById('sub-location-select');</a:t>
            </a:r>
            <a:endParaRPr lang="en-US" altLang="en-US"/>
          </a:p>
          <a:p>
            <a:pPr>
              <a:defRPr/>
            </a:pPr>
            <a:r>
              <a:rPr lang="en-US" altLang="en-US"/>
              <a:t>			subLocationSelect.innerHTML = "";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(this.value === 'seoul')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value='gangnam'&gt;강남&lt;/option&gt;&lt;option value='hongdae'&gt;홍대&lt;/option&gt;&lt;option value='itaewon'&gt;이태원&lt;/option&gt;";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if (this.value === 'gyeonggi')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value='suwon'&gt;수원&lt;/option&gt;&lt;option value='bundang'&gt;분당&lt;/option&gt;&lt;option value='ilsan'&gt;일산&lt;/option&gt;";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value='chungcheong'&gt;충청도&lt;/option&gt;&lt;option value='gangwon'&gt;강원도&lt;/option&gt;&lt;option value='jeolla'&gt;전라도&lt;/option&gt;&lt;option value='gyeongsang'&gt;경상도&lt;/option&gt;&lt;option value='jeju'&gt;제주도&lt;/option&gt;";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  <a:endParaRPr lang="en-US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690" y="2786912"/>
            <a:ext cx="6588709" cy="90878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&lt;option value="more"&gt;기타&lt;/option&gt;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r>
              <a:rPr lang="en-US" altLang="ko-KR"/>
              <a:t>&lt;</a:t>
            </a:r>
            <a:r>
              <a:rPr lang="en-US" altLang="en-US"/>
              <a:t>/select&gt; &lt;input type="text" id="custom-kids" name="custom-kids"</a:t>
            </a:r>
            <a:r>
              <a:rPr lang="ko-KR" altLang="en-US"/>
              <a:t> </a:t>
            </a:r>
            <a:r>
              <a:rPr lang="en-US" altLang="en-US"/>
              <a:t>placeholder="</a:t>
            </a:r>
            <a:r>
              <a:rPr lang="en-US" altLang="en-US" b="1"/>
              <a:t>추가 인원 입력</a:t>
            </a:r>
            <a:r>
              <a:rPr lang="en-US" altLang="en-US"/>
              <a:t>" style="display: none;"&gt;</a:t>
            </a:r>
            <a:endParaRPr lang="en-US" altLang="en-US"/>
          </a:p>
        </p:txBody>
      </p:sp>
      <p:sp>
        <p:nvSpPr>
          <p:cNvPr id="6" name="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function(e) {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let value = e.target.value;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(value.endsWith('명')) {</a:t>
            </a:r>
            <a:endParaRPr lang="en-US" altLang="en-US"/>
          </a:p>
          <a:p>
            <a:pPr>
              <a:defRPr/>
            </a:pPr>
            <a:r>
              <a:rPr lang="en-US" altLang="en-US"/>
              <a:t>				value = value.slice(0, -1);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value = value.replace(/\D/g, '');</a:t>
            </a:r>
            <a:endParaRPr lang="en-US" altLang="en-US"/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(value)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value + '명';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'';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524000" y="5143500"/>
            <a:ext cx="7315200" cy="419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예약 가능 시간 제목 추가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const title = document.createElement("div");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title.textContent = " 🕑 "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timeContainer.appendChild(title);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// 시간 버튼 생성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times.forEach(time =&gt;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const button = document.createElement("button");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button.textContent = time;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button.classList.add("time-button");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button.addEventListener("click", function ()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    alert(`예약 시간: ${time} 선택됨!`);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});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timeContainer.appendChild(button);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8153400" y="1257300"/>
            <a:ext cx="8991600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이번 주에 조금 더 수정 될 부분들이다</a:t>
            </a:r>
            <a:r>
              <a:rPr lang="en-US" altLang="ko-KR"/>
              <a:t>..!</a:t>
            </a:r>
            <a:r>
              <a:rPr lang="ko-KR" altLang="en-US"/>
              <a:t> 왼쪽 형식처럼 사진을 띄우려고 하는데 </a:t>
            </a:r>
            <a:endParaRPr lang="ko-KR" altLang="en-US"/>
          </a:p>
          <a:p>
            <a:pPr>
              <a:defRPr/>
            </a:pPr>
            <a:r>
              <a:rPr lang="ko-KR" altLang="en-US"/>
              <a:t>사진의 형식이 가게에 실제 들어간 데이터를 가져오려고 해서 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데이터의 부재로 아직 뜨지않았다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SNS</a:t>
            </a:r>
            <a:r>
              <a:rPr lang="ko-KR" altLang="en-US"/>
              <a:t> 버튼을 누르면 바로 오픈 </a:t>
            </a:r>
            <a:r>
              <a:rPr lang="en-US" altLang="ko-KR"/>
              <a:t>API</a:t>
            </a:r>
            <a:r>
              <a:rPr lang="ko-KR" altLang="en-US"/>
              <a:t>로 해당 사이트에 접속해 맛집 관련 글을 서치해보거나 </a:t>
            </a:r>
            <a:endParaRPr lang="ko-KR" altLang="en-US"/>
          </a:p>
          <a:p>
            <a:pPr>
              <a:defRPr/>
            </a:pPr>
            <a:r>
              <a:rPr lang="en-US" altLang="ko-KR"/>
              <a:t>SNS</a:t>
            </a:r>
            <a:r>
              <a:rPr lang="ko-KR" altLang="en-US"/>
              <a:t>에도 즉흥적으로 사진리뷰를 남길 수 있도록 유도하였다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9253" y="1956969"/>
            <a:ext cx="7394746" cy="3415131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  <a:endParaRPr lang="ko-KR" altLang="en-US"/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  <a:endParaRPr lang="ko-KR" altLang="en-US"/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  <a:endParaRPr lang="ko-KR" altLang="en-US"/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  <a:endParaRPr lang="ko-KR" altLang="en-US" b="1"/>
          </a:p>
          <a:p>
            <a:pPr>
              <a:defRPr/>
            </a:pPr>
            <a:r>
              <a:rPr lang="ko-KR" altLang="en-US" b="0"/>
              <a:t>최근 예약한 가게리스트에서 </a:t>
            </a:r>
            <a:endParaRPr lang="ko-KR" altLang="en-US" b="0"/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  <a:endParaRPr lang="ko-KR" altLang="en-US" b="0"/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  <a:endParaRPr lang="en-US" altLang="ko-KR" b="0"/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  <a:endParaRPr lang="en-US" altLang="ko-KR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  <a:endParaRPr lang="ko-KR" altLang="en-US"/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  <a:endParaRPr lang="ko-KR" altLang="en-US"/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  <a:endParaRPr lang="ko-KR" altLang="en-US"/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 b="1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7772400" y="7429500"/>
            <a:ext cx="42672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불편함을 느끼고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  <a:endParaRPr lang="en-US" altLang="ko-KR"/>
          </a:p>
        </p:txBody>
      </p:sp>
      <p:cxnSp>
        <p:nvCxnSpPr>
          <p:cNvPr id="6" name="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7467600" y="4878705"/>
            <a:ext cx="10515600" cy="498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</a:t>
            </a:r>
            <a:r>
              <a:rPr lang="en-US" altLang="ko-KR" sz="1600" b="1"/>
              <a:t>	// 나이를 직접 입력하면 생년월일 자동 계산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ageInput.addEventListener('input', function() {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const ageValue = parseInt(this.value, 10);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if (!isNaN(ageValue) &amp;&amp; ageValue &gt;= 0 &amp;&amp; ageValue &lt;= 200) {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const today = new Date();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const birthYear = today.getFullYear() - ageValue;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let birthMonth = today.getMonth() + 1;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let birthDay = today.getDate();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// 날짜 형식 맞추기 (YYYY-MM-DD)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if (birthMonth &lt; 10) birthMonth = "0" + birthMonth;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if (birthDay &lt; 10) birthDay = "0" + birthDay;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birthdateInput.value 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		= `${birthYear}-${birthMonth}-${birthDay}`;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} else if (this.value !== "") {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alert("올바른 나이를 입력해주세요. (0~200)");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    this.value = '';</a:t>
            </a: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					        }</a:t>
            </a:r>
            <a:endParaRPr lang="en-US" altLang="ko-KR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  <a:endParaRPr lang="ko-KR" altLang="en-US"/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  <a:endParaRPr lang="ko-KR" altLang="en-US"/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  <a:endParaRPr lang="ko-KR" altLang="en-US"/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  <a:endParaRPr lang="ko-KR" altLang="en-US"/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672</ep:Words>
  <ep:PresentationFormat>사용자 지정</ep:PresentationFormat>
  <ep:Paragraphs>144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PC06-15</dc:creator>
  <cp:lastModifiedBy>home</cp:lastModifiedBy>
  <dcterms:modified xsi:type="dcterms:W3CDTF">2025-02-12T16:24:57.146</dcterms:modified>
  <cp:revision>75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